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395536" y="261922"/>
            <a:ext cx="8352928" cy="23749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50AF-EEF5-4298-9EB0-E3CEE70D340E}" type="datetimeFigureOut">
              <a:rPr kumimoji="1" lang="ja-JP" altLang="en-US" smtClean="0"/>
              <a:t>2019/8/22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22896" y="343917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日本精神病理学会 第</a:t>
            </a:r>
            <a:r>
              <a:rPr kumimoji="1" lang="en-US" altLang="zh-CN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</a:t>
            </a:r>
            <a:r>
              <a:rPr kumimoji="1" lang="zh-CN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  <a:endParaRPr kumimoji="1" lang="ja-JP" altLang="en-US" sz="4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ＣＯ Ｉ</a:t>
            </a:r>
            <a:r>
              <a:rPr kumimoji="1" lang="ja-JP" altLang="en-US" sz="5400" b="1" baseline="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開示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36674" y="3454648"/>
            <a:ext cx="84117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演題発表に関連し、開示すべきＣＯＩ関係にある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などありません。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826" y="191683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323528" y="5448126"/>
            <a:ext cx="8411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endParaRPr lang="en-US" altLang="ja-JP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開示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されれば、形式は自由です。</a:t>
            </a:r>
            <a:endParaRPr lang="en-US" altLang="ja-JP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97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yamagami</dc:creator>
  <cp:lastModifiedBy>Toshifumi Saito (斉藤 寿史) / ［Ｍ］営制</cp:lastModifiedBy>
  <cp:revision>8</cp:revision>
  <dcterms:created xsi:type="dcterms:W3CDTF">2016-05-23T04:35:07Z</dcterms:created>
  <dcterms:modified xsi:type="dcterms:W3CDTF">2019-08-22T01:10:14Z</dcterms:modified>
</cp:coreProperties>
</file>